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9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82" r:id="rId12"/>
    <p:sldId id="283" r:id="rId13"/>
    <p:sldId id="269" r:id="rId14"/>
    <p:sldId id="270" r:id="rId15"/>
    <p:sldId id="272" r:id="rId16"/>
    <p:sldId id="278" r:id="rId17"/>
    <p:sldId id="281" r:id="rId18"/>
    <p:sldId id="279" r:id="rId19"/>
    <p:sldId id="271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D2A497-55C3-4ED5-9607-C9C4E4EBBE70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DDA2777-B26B-4373-8EB8-B21FCF52963C}">
      <dgm:prSet phldrT="[Text]" custT="1"/>
      <dgm:spPr/>
      <dgm:t>
        <a:bodyPr/>
        <a:lstStyle/>
        <a:p>
          <a:r>
            <a:rPr lang="bn-IN" sz="2000" dirty="0" smtClean="0">
              <a:latin typeface="NikoshBAN" pitchFamily="2" charset="0"/>
              <a:cs typeface="NikoshBAN" pitchFamily="2" charset="0"/>
            </a:rPr>
            <a:t>যোগাযোগ হলো</a:t>
          </a:r>
          <a:endParaRPr lang="en-US" sz="2000" dirty="0">
            <a:latin typeface="NikoshBAN" pitchFamily="2" charset="0"/>
            <a:cs typeface="NikoshBAN" pitchFamily="2" charset="0"/>
          </a:endParaRPr>
        </a:p>
      </dgm:t>
    </dgm:pt>
    <dgm:pt modelId="{A966D692-1C84-41F8-8E55-0A39DE735D05}" type="parTrans" cxnId="{7C20321A-00F7-407A-8A6D-687636B234B7}">
      <dgm:prSet/>
      <dgm:spPr/>
      <dgm:t>
        <a:bodyPr/>
        <a:lstStyle/>
        <a:p>
          <a:endParaRPr lang="en-US"/>
        </a:p>
      </dgm:t>
    </dgm:pt>
    <dgm:pt modelId="{15AF1348-E47E-4FA5-A673-A6909175A537}" type="sibTrans" cxnId="{7C20321A-00F7-407A-8A6D-687636B234B7}">
      <dgm:prSet/>
      <dgm:spPr/>
      <dgm:t>
        <a:bodyPr/>
        <a:lstStyle/>
        <a:p>
          <a:endParaRPr lang="en-US"/>
        </a:p>
      </dgm:t>
    </dgm:pt>
    <dgm:pt modelId="{CD062532-37E9-40B6-957A-74E8B7E19431}">
      <dgm:prSet phldrT="[Text]" custT="1"/>
      <dgm:spPr>
        <a:solidFill>
          <a:schemeClr val="tx2"/>
        </a:solidFill>
      </dgm:spPr>
      <dgm:t>
        <a:bodyPr/>
        <a:lstStyle/>
        <a:p>
          <a:r>
            <a:rPr lang="bn-IN" sz="1800" dirty="0" smtClean="0">
              <a:latin typeface="NikoshBAN" pitchFamily="2" charset="0"/>
              <a:cs typeface="NikoshBAN" pitchFamily="2" charset="0"/>
            </a:rPr>
            <a:t>ইশারা</a:t>
          </a:r>
          <a:endParaRPr lang="en-US" sz="1800" dirty="0">
            <a:latin typeface="NikoshBAN" pitchFamily="2" charset="0"/>
            <a:cs typeface="NikoshBAN" pitchFamily="2" charset="0"/>
          </a:endParaRPr>
        </a:p>
      </dgm:t>
    </dgm:pt>
    <dgm:pt modelId="{9DFCD10B-AFC9-43F4-8CA9-45B80CD0003B}" type="parTrans" cxnId="{FB46E4AB-DC6C-4260-8ED7-E3DCAFE32BAB}">
      <dgm:prSet/>
      <dgm:spPr/>
      <dgm:t>
        <a:bodyPr/>
        <a:lstStyle/>
        <a:p>
          <a:endParaRPr lang="en-US"/>
        </a:p>
      </dgm:t>
    </dgm:pt>
    <dgm:pt modelId="{EE840678-CB15-4C0B-8C19-DD20E77A7FEF}" type="sibTrans" cxnId="{FB46E4AB-DC6C-4260-8ED7-E3DCAFE32BAB}">
      <dgm:prSet/>
      <dgm:spPr/>
      <dgm:t>
        <a:bodyPr/>
        <a:lstStyle/>
        <a:p>
          <a:endParaRPr lang="en-US"/>
        </a:p>
      </dgm:t>
    </dgm:pt>
    <dgm:pt modelId="{BDB127D6-4CA4-4C27-973E-64EE6F5BAED9}">
      <dgm:prSet phldrT="[Text]"/>
      <dgm:spPr/>
      <dgm:t>
        <a:bodyPr/>
        <a:lstStyle/>
        <a:p>
          <a:r>
            <a:rPr lang="bn-IN" dirty="0" smtClean="0">
              <a:latin typeface="NikoshBAN" pitchFamily="2" charset="0"/>
              <a:cs typeface="NikoshBAN" pitchFamily="2" charset="0"/>
            </a:rPr>
            <a:t>লিখা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94E8FD31-1F13-4392-9E9D-1C647FFFB0CB}" type="parTrans" cxnId="{930F6F78-7A93-4018-830D-255C9DE01698}">
      <dgm:prSet/>
      <dgm:spPr/>
      <dgm:t>
        <a:bodyPr/>
        <a:lstStyle/>
        <a:p>
          <a:endParaRPr lang="en-US"/>
        </a:p>
      </dgm:t>
    </dgm:pt>
    <dgm:pt modelId="{EF050EDE-9DA2-4EEB-97A9-C27B2FD3D29A}" type="sibTrans" cxnId="{930F6F78-7A93-4018-830D-255C9DE01698}">
      <dgm:prSet/>
      <dgm:spPr/>
      <dgm:t>
        <a:bodyPr/>
        <a:lstStyle/>
        <a:p>
          <a:endParaRPr lang="en-US"/>
        </a:p>
      </dgm:t>
    </dgm:pt>
    <dgm:pt modelId="{4F20D6AF-9DF6-43A8-829D-CDF8C5C8309D}">
      <dgm:prSet phldrT="[Text]" custT="1"/>
      <dgm:spPr/>
      <dgm:t>
        <a:bodyPr/>
        <a:lstStyle/>
        <a:p>
          <a:r>
            <a:rPr lang="bn-IN" sz="2400" dirty="0" smtClean="0">
              <a:latin typeface="NikoshBAN" pitchFamily="2" charset="0"/>
              <a:cs typeface="NikoshBAN" pitchFamily="2" charset="0"/>
            </a:rPr>
            <a:t>বলা</a:t>
          </a:r>
          <a:endParaRPr lang="en-US" sz="2400" dirty="0">
            <a:latin typeface="NikoshBAN" pitchFamily="2" charset="0"/>
            <a:cs typeface="NikoshBAN" pitchFamily="2" charset="0"/>
          </a:endParaRPr>
        </a:p>
      </dgm:t>
    </dgm:pt>
    <dgm:pt modelId="{2B6CD99C-D70A-4133-9797-C956346EC37F}" type="parTrans" cxnId="{D779949C-4929-40DF-9E21-7D47F5519235}">
      <dgm:prSet/>
      <dgm:spPr/>
      <dgm:t>
        <a:bodyPr/>
        <a:lstStyle/>
        <a:p>
          <a:endParaRPr lang="en-US"/>
        </a:p>
      </dgm:t>
    </dgm:pt>
    <dgm:pt modelId="{64B28318-C2B0-4489-AF2C-07380D9F56DC}" type="sibTrans" cxnId="{D779949C-4929-40DF-9E21-7D47F5519235}">
      <dgm:prSet/>
      <dgm:spPr/>
      <dgm:t>
        <a:bodyPr/>
        <a:lstStyle/>
        <a:p>
          <a:endParaRPr lang="en-US"/>
        </a:p>
      </dgm:t>
    </dgm:pt>
    <dgm:pt modelId="{DAD3C4B3-27EC-49E3-8B95-7151B64AB506}">
      <dgm:prSet phldrT="[Text]"/>
      <dgm:spPr/>
      <dgm:t>
        <a:bodyPr/>
        <a:lstStyle/>
        <a:p>
          <a:r>
            <a:rPr lang="bn-IN" dirty="0" smtClean="0">
              <a:latin typeface="NikoshBAN" pitchFamily="2" charset="0"/>
              <a:cs typeface="NikoshBAN" pitchFamily="2" charset="0"/>
            </a:rPr>
            <a:t>যন্ত্র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FDF70EC6-947E-4DB5-9D85-ABCA918E00A4}" type="parTrans" cxnId="{E0215701-6844-4CBD-8DE1-96486E4DBFC5}">
      <dgm:prSet/>
      <dgm:spPr/>
      <dgm:t>
        <a:bodyPr/>
        <a:lstStyle/>
        <a:p>
          <a:endParaRPr lang="en-US"/>
        </a:p>
      </dgm:t>
    </dgm:pt>
    <dgm:pt modelId="{C07443D1-B326-4E37-85CA-2FBC8E6187E2}" type="sibTrans" cxnId="{E0215701-6844-4CBD-8DE1-96486E4DBFC5}">
      <dgm:prSet/>
      <dgm:spPr/>
      <dgm:t>
        <a:bodyPr/>
        <a:lstStyle/>
        <a:p>
          <a:endParaRPr lang="en-US"/>
        </a:p>
      </dgm:t>
    </dgm:pt>
    <dgm:pt modelId="{8B9618E5-D73E-473C-83F9-C24D36CA4917}" type="pres">
      <dgm:prSet presAssocID="{8ED2A497-55C3-4ED5-9607-C9C4E4EBBE70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767858E-FAC1-4CD3-A29D-892326518788}" type="pres">
      <dgm:prSet presAssocID="{2DDA2777-B26B-4373-8EB8-B21FCF52963C}" presName="centerShape" presStyleLbl="node0" presStyleIdx="0" presStyleCnt="1"/>
      <dgm:spPr/>
      <dgm:t>
        <a:bodyPr/>
        <a:lstStyle/>
        <a:p>
          <a:endParaRPr lang="en-US"/>
        </a:p>
      </dgm:t>
    </dgm:pt>
    <dgm:pt modelId="{0C9F1C97-D033-4468-A2CA-A14C042DBF0B}" type="pres">
      <dgm:prSet presAssocID="{CD062532-37E9-40B6-957A-74E8B7E19431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4A7534-8915-4B70-B55F-F776F58A9861}" type="pres">
      <dgm:prSet presAssocID="{CD062532-37E9-40B6-957A-74E8B7E19431}" presName="dummy" presStyleCnt="0"/>
      <dgm:spPr/>
    </dgm:pt>
    <dgm:pt modelId="{90836A70-9B58-486B-AD6F-9F98214976E7}" type="pres">
      <dgm:prSet presAssocID="{EE840678-CB15-4C0B-8C19-DD20E77A7FEF}" presName="sibTrans" presStyleLbl="sibTrans2D1" presStyleIdx="0" presStyleCnt="4"/>
      <dgm:spPr/>
      <dgm:t>
        <a:bodyPr/>
        <a:lstStyle/>
        <a:p>
          <a:endParaRPr lang="en-US"/>
        </a:p>
      </dgm:t>
    </dgm:pt>
    <dgm:pt modelId="{0FEA343D-BCE4-4F68-AA88-A2646184B599}" type="pres">
      <dgm:prSet presAssocID="{BDB127D6-4CA4-4C27-973E-64EE6F5BAED9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146630-D301-4FB5-8087-56321AAC5910}" type="pres">
      <dgm:prSet presAssocID="{BDB127D6-4CA4-4C27-973E-64EE6F5BAED9}" presName="dummy" presStyleCnt="0"/>
      <dgm:spPr/>
    </dgm:pt>
    <dgm:pt modelId="{A94C3FC8-3B90-4010-A58F-32CB2621B851}" type="pres">
      <dgm:prSet presAssocID="{EF050EDE-9DA2-4EEB-97A9-C27B2FD3D29A}" presName="sibTrans" presStyleLbl="sibTrans2D1" presStyleIdx="1" presStyleCnt="4"/>
      <dgm:spPr/>
      <dgm:t>
        <a:bodyPr/>
        <a:lstStyle/>
        <a:p>
          <a:endParaRPr lang="en-US"/>
        </a:p>
      </dgm:t>
    </dgm:pt>
    <dgm:pt modelId="{08213EF8-05D3-4CA4-8556-05481DBB797B}" type="pres">
      <dgm:prSet presAssocID="{4F20D6AF-9DF6-43A8-829D-CDF8C5C8309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4B1462-F238-4C36-9DB5-7B4C0608FEDC}" type="pres">
      <dgm:prSet presAssocID="{4F20D6AF-9DF6-43A8-829D-CDF8C5C8309D}" presName="dummy" presStyleCnt="0"/>
      <dgm:spPr/>
    </dgm:pt>
    <dgm:pt modelId="{174B8C75-1A1E-4403-B1B0-8CD96A0832C9}" type="pres">
      <dgm:prSet presAssocID="{64B28318-C2B0-4489-AF2C-07380D9F56DC}" presName="sibTrans" presStyleLbl="sibTrans2D1" presStyleIdx="2" presStyleCnt="4"/>
      <dgm:spPr/>
      <dgm:t>
        <a:bodyPr/>
        <a:lstStyle/>
        <a:p>
          <a:endParaRPr lang="en-US"/>
        </a:p>
      </dgm:t>
    </dgm:pt>
    <dgm:pt modelId="{A0DF053E-09DB-4C5C-A927-C74CC7AC4281}" type="pres">
      <dgm:prSet presAssocID="{DAD3C4B3-27EC-49E3-8B95-7151B64AB50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9B2E2B-ACBE-4A68-902F-F2057A919414}" type="pres">
      <dgm:prSet presAssocID="{DAD3C4B3-27EC-49E3-8B95-7151B64AB506}" presName="dummy" presStyleCnt="0"/>
      <dgm:spPr/>
    </dgm:pt>
    <dgm:pt modelId="{9CBE00D9-3815-4BF8-B3D7-625F940BBAAC}" type="pres">
      <dgm:prSet presAssocID="{C07443D1-B326-4E37-85CA-2FBC8E6187E2}" presName="sibTrans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B072EF03-6079-4C5F-A579-9DEDD1E40333}" type="presOf" srcId="{C07443D1-B326-4E37-85CA-2FBC8E6187E2}" destId="{9CBE00D9-3815-4BF8-B3D7-625F940BBAAC}" srcOrd="0" destOrd="0" presId="urn:microsoft.com/office/officeart/2005/8/layout/radial6"/>
    <dgm:cxn modelId="{E0215701-6844-4CBD-8DE1-96486E4DBFC5}" srcId="{2DDA2777-B26B-4373-8EB8-B21FCF52963C}" destId="{DAD3C4B3-27EC-49E3-8B95-7151B64AB506}" srcOrd="3" destOrd="0" parTransId="{FDF70EC6-947E-4DB5-9D85-ABCA918E00A4}" sibTransId="{C07443D1-B326-4E37-85CA-2FBC8E6187E2}"/>
    <dgm:cxn modelId="{2AFB908E-340B-4BE4-B2C0-FFF13E9BFCAB}" type="presOf" srcId="{8ED2A497-55C3-4ED5-9607-C9C4E4EBBE70}" destId="{8B9618E5-D73E-473C-83F9-C24D36CA4917}" srcOrd="0" destOrd="0" presId="urn:microsoft.com/office/officeart/2005/8/layout/radial6"/>
    <dgm:cxn modelId="{7C20321A-00F7-407A-8A6D-687636B234B7}" srcId="{8ED2A497-55C3-4ED5-9607-C9C4E4EBBE70}" destId="{2DDA2777-B26B-4373-8EB8-B21FCF52963C}" srcOrd="0" destOrd="0" parTransId="{A966D692-1C84-41F8-8E55-0A39DE735D05}" sibTransId="{15AF1348-E47E-4FA5-A673-A6909175A537}"/>
    <dgm:cxn modelId="{C7210525-E1C3-4FFA-82FF-1EC6ACABBC41}" type="presOf" srcId="{EF050EDE-9DA2-4EEB-97A9-C27B2FD3D29A}" destId="{A94C3FC8-3B90-4010-A58F-32CB2621B851}" srcOrd="0" destOrd="0" presId="urn:microsoft.com/office/officeart/2005/8/layout/radial6"/>
    <dgm:cxn modelId="{585FCD8B-01F1-4CAD-B497-98F7E1A01DF4}" type="presOf" srcId="{64B28318-C2B0-4489-AF2C-07380D9F56DC}" destId="{174B8C75-1A1E-4403-B1B0-8CD96A0832C9}" srcOrd="0" destOrd="0" presId="urn:microsoft.com/office/officeart/2005/8/layout/radial6"/>
    <dgm:cxn modelId="{FB46E4AB-DC6C-4260-8ED7-E3DCAFE32BAB}" srcId="{2DDA2777-B26B-4373-8EB8-B21FCF52963C}" destId="{CD062532-37E9-40B6-957A-74E8B7E19431}" srcOrd="0" destOrd="0" parTransId="{9DFCD10B-AFC9-43F4-8CA9-45B80CD0003B}" sibTransId="{EE840678-CB15-4C0B-8C19-DD20E77A7FEF}"/>
    <dgm:cxn modelId="{3B9C7048-F698-442C-B3FE-423C703760D5}" type="presOf" srcId="{EE840678-CB15-4C0B-8C19-DD20E77A7FEF}" destId="{90836A70-9B58-486B-AD6F-9F98214976E7}" srcOrd="0" destOrd="0" presId="urn:microsoft.com/office/officeart/2005/8/layout/radial6"/>
    <dgm:cxn modelId="{86BD18E5-EA54-44A8-953A-997FBEC3E53B}" type="presOf" srcId="{2DDA2777-B26B-4373-8EB8-B21FCF52963C}" destId="{C767858E-FAC1-4CD3-A29D-892326518788}" srcOrd="0" destOrd="0" presId="urn:microsoft.com/office/officeart/2005/8/layout/radial6"/>
    <dgm:cxn modelId="{AA96FF8A-8983-4AE4-8B53-075FAB152460}" type="presOf" srcId="{DAD3C4B3-27EC-49E3-8B95-7151B64AB506}" destId="{A0DF053E-09DB-4C5C-A927-C74CC7AC4281}" srcOrd="0" destOrd="0" presId="urn:microsoft.com/office/officeart/2005/8/layout/radial6"/>
    <dgm:cxn modelId="{333EE3B0-F5F5-4C58-A1D6-BE0EE1543A66}" type="presOf" srcId="{CD062532-37E9-40B6-957A-74E8B7E19431}" destId="{0C9F1C97-D033-4468-A2CA-A14C042DBF0B}" srcOrd="0" destOrd="0" presId="urn:microsoft.com/office/officeart/2005/8/layout/radial6"/>
    <dgm:cxn modelId="{64821F32-40C2-4379-88FC-C3AC699DA988}" type="presOf" srcId="{4F20D6AF-9DF6-43A8-829D-CDF8C5C8309D}" destId="{08213EF8-05D3-4CA4-8556-05481DBB797B}" srcOrd="0" destOrd="0" presId="urn:microsoft.com/office/officeart/2005/8/layout/radial6"/>
    <dgm:cxn modelId="{D779949C-4929-40DF-9E21-7D47F5519235}" srcId="{2DDA2777-B26B-4373-8EB8-B21FCF52963C}" destId="{4F20D6AF-9DF6-43A8-829D-CDF8C5C8309D}" srcOrd="2" destOrd="0" parTransId="{2B6CD99C-D70A-4133-9797-C956346EC37F}" sibTransId="{64B28318-C2B0-4489-AF2C-07380D9F56DC}"/>
    <dgm:cxn modelId="{930F6F78-7A93-4018-830D-255C9DE01698}" srcId="{2DDA2777-B26B-4373-8EB8-B21FCF52963C}" destId="{BDB127D6-4CA4-4C27-973E-64EE6F5BAED9}" srcOrd="1" destOrd="0" parTransId="{94E8FD31-1F13-4392-9E9D-1C647FFFB0CB}" sibTransId="{EF050EDE-9DA2-4EEB-97A9-C27B2FD3D29A}"/>
    <dgm:cxn modelId="{10A7D1DF-86DD-4F83-BF99-4C2B1B4D92D5}" type="presOf" srcId="{BDB127D6-4CA4-4C27-973E-64EE6F5BAED9}" destId="{0FEA343D-BCE4-4F68-AA88-A2646184B599}" srcOrd="0" destOrd="0" presId="urn:microsoft.com/office/officeart/2005/8/layout/radial6"/>
    <dgm:cxn modelId="{F31CEA30-0B13-4EFA-9E7B-255AFCCD8BD6}" type="presParOf" srcId="{8B9618E5-D73E-473C-83F9-C24D36CA4917}" destId="{C767858E-FAC1-4CD3-A29D-892326518788}" srcOrd="0" destOrd="0" presId="urn:microsoft.com/office/officeart/2005/8/layout/radial6"/>
    <dgm:cxn modelId="{1AEB2365-5CB7-4712-99C0-B693230F2320}" type="presParOf" srcId="{8B9618E5-D73E-473C-83F9-C24D36CA4917}" destId="{0C9F1C97-D033-4468-A2CA-A14C042DBF0B}" srcOrd="1" destOrd="0" presId="urn:microsoft.com/office/officeart/2005/8/layout/radial6"/>
    <dgm:cxn modelId="{656418A6-1C71-4D99-A256-D9C9B3132EB0}" type="presParOf" srcId="{8B9618E5-D73E-473C-83F9-C24D36CA4917}" destId="{E94A7534-8915-4B70-B55F-F776F58A9861}" srcOrd="2" destOrd="0" presId="urn:microsoft.com/office/officeart/2005/8/layout/radial6"/>
    <dgm:cxn modelId="{C4075025-E0FF-4B05-8D45-732627D1AA0B}" type="presParOf" srcId="{8B9618E5-D73E-473C-83F9-C24D36CA4917}" destId="{90836A70-9B58-486B-AD6F-9F98214976E7}" srcOrd="3" destOrd="0" presId="urn:microsoft.com/office/officeart/2005/8/layout/radial6"/>
    <dgm:cxn modelId="{54F96B78-7216-4796-A049-D7B1DB65B891}" type="presParOf" srcId="{8B9618E5-D73E-473C-83F9-C24D36CA4917}" destId="{0FEA343D-BCE4-4F68-AA88-A2646184B599}" srcOrd="4" destOrd="0" presId="urn:microsoft.com/office/officeart/2005/8/layout/radial6"/>
    <dgm:cxn modelId="{A5E9B3D1-EBAC-47FE-B384-D84F8B0090B5}" type="presParOf" srcId="{8B9618E5-D73E-473C-83F9-C24D36CA4917}" destId="{15146630-D301-4FB5-8087-56321AAC5910}" srcOrd="5" destOrd="0" presId="urn:microsoft.com/office/officeart/2005/8/layout/radial6"/>
    <dgm:cxn modelId="{0DE2AB99-0E60-48D4-88D2-CC19760FD5F2}" type="presParOf" srcId="{8B9618E5-D73E-473C-83F9-C24D36CA4917}" destId="{A94C3FC8-3B90-4010-A58F-32CB2621B851}" srcOrd="6" destOrd="0" presId="urn:microsoft.com/office/officeart/2005/8/layout/radial6"/>
    <dgm:cxn modelId="{908F8DE0-DFC2-4AD3-AC45-EDE1D124A974}" type="presParOf" srcId="{8B9618E5-D73E-473C-83F9-C24D36CA4917}" destId="{08213EF8-05D3-4CA4-8556-05481DBB797B}" srcOrd="7" destOrd="0" presId="urn:microsoft.com/office/officeart/2005/8/layout/radial6"/>
    <dgm:cxn modelId="{239EB9CF-CCFE-43F0-9E8C-1C54AABDE76A}" type="presParOf" srcId="{8B9618E5-D73E-473C-83F9-C24D36CA4917}" destId="{414B1462-F238-4C36-9DB5-7B4C0608FEDC}" srcOrd="8" destOrd="0" presId="urn:microsoft.com/office/officeart/2005/8/layout/radial6"/>
    <dgm:cxn modelId="{EDF83E39-CD2A-49E4-AE22-938917219FDC}" type="presParOf" srcId="{8B9618E5-D73E-473C-83F9-C24D36CA4917}" destId="{174B8C75-1A1E-4403-B1B0-8CD96A0832C9}" srcOrd="9" destOrd="0" presId="urn:microsoft.com/office/officeart/2005/8/layout/radial6"/>
    <dgm:cxn modelId="{BB38A946-8C68-4C6C-94D4-F1B20B8AED7E}" type="presParOf" srcId="{8B9618E5-D73E-473C-83F9-C24D36CA4917}" destId="{A0DF053E-09DB-4C5C-A927-C74CC7AC4281}" srcOrd="10" destOrd="0" presId="urn:microsoft.com/office/officeart/2005/8/layout/radial6"/>
    <dgm:cxn modelId="{DD5D5822-2ECF-4A39-AF61-17C1A411A896}" type="presParOf" srcId="{8B9618E5-D73E-473C-83F9-C24D36CA4917}" destId="{C49B2E2B-ACBE-4A68-902F-F2057A919414}" srcOrd="11" destOrd="0" presId="urn:microsoft.com/office/officeart/2005/8/layout/radial6"/>
    <dgm:cxn modelId="{EF893648-5D97-4E7E-B68E-839479D618A2}" type="presParOf" srcId="{8B9618E5-D73E-473C-83F9-C24D36CA4917}" destId="{9CBE00D9-3815-4BF8-B3D7-625F940BBAAC}" srcOrd="12" destOrd="0" presId="urn:microsoft.com/office/officeart/2005/8/layout/radial6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D1847DB-FEDE-4D69-BD84-E5A2537F66D4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F2636C3-577B-4B97-B47E-BDDE34CFF56B}">
      <dgm:prSet phldrT="[Text]"/>
      <dgm:spPr>
        <a:solidFill>
          <a:schemeClr val="bg1"/>
        </a:solidFill>
      </dgm:spPr>
      <dgm:t>
        <a:bodyPr/>
        <a:lstStyle/>
        <a:p>
          <a:r>
            <a:rPr lang="bn-IN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যোগাযোগ</a:t>
          </a:r>
          <a:endParaRPr lang="en-US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300341D8-833E-4765-9F03-A82D7CCF9CFC}" type="parTrans" cxnId="{6A695006-171D-4C7B-AFC7-3CDC6C3C326F}">
      <dgm:prSet/>
      <dgm:spPr/>
      <dgm:t>
        <a:bodyPr/>
        <a:lstStyle/>
        <a:p>
          <a:endParaRPr lang="en-US"/>
        </a:p>
      </dgm:t>
    </dgm:pt>
    <dgm:pt modelId="{9977C8FB-D0BD-4471-884B-79F402860608}" type="sibTrans" cxnId="{6A695006-171D-4C7B-AFC7-3CDC6C3C326F}">
      <dgm:prSet/>
      <dgm:spPr/>
      <dgm:t>
        <a:bodyPr/>
        <a:lstStyle/>
        <a:p>
          <a:endParaRPr lang="en-US"/>
        </a:p>
      </dgm:t>
    </dgm:pt>
    <dgm:pt modelId="{33DA1E14-8A4A-459D-837D-50442F791912}">
      <dgm:prSet phldrT="[Text]"/>
      <dgm:spPr>
        <a:solidFill>
          <a:srgbClr val="00B0F0"/>
        </a:solidFill>
      </dgm:spPr>
      <dgm:t>
        <a:bodyPr/>
        <a:lstStyle/>
        <a:p>
          <a:r>
            <a:rPr lang="bn-IN" dirty="0" smtClean="0">
              <a:latin typeface="NikoshBAN" pitchFamily="2" charset="0"/>
              <a:cs typeface="NikoshBAN" pitchFamily="2" charset="0"/>
            </a:rPr>
            <a:t>দ্বিমুখী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1EEE42B2-7D94-426D-913A-24A9F1949E02}" type="parTrans" cxnId="{75F7444A-C52A-4069-9937-DA6C1E8700E0}">
      <dgm:prSet/>
      <dgm:spPr/>
      <dgm:t>
        <a:bodyPr/>
        <a:lstStyle/>
        <a:p>
          <a:endParaRPr lang="en-US"/>
        </a:p>
      </dgm:t>
    </dgm:pt>
    <dgm:pt modelId="{3F68DB3B-F016-4000-893D-DE9A034604A5}" type="sibTrans" cxnId="{75F7444A-C52A-4069-9937-DA6C1E8700E0}">
      <dgm:prSet/>
      <dgm:spPr/>
      <dgm:t>
        <a:bodyPr/>
        <a:lstStyle/>
        <a:p>
          <a:endParaRPr lang="en-US"/>
        </a:p>
      </dgm:t>
    </dgm:pt>
    <dgm:pt modelId="{65F6E3DF-2F63-4C3B-8F8B-B44166EF602E}">
      <dgm:prSet phldrT="[Text]"/>
      <dgm:spPr>
        <a:solidFill>
          <a:srgbClr val="C00000"/>
        </a:solidFill>
      </dgm:spPr>
      <dgm:t>
        <a:bodyPr/>
        <a:lstStyle/>
        <a:p>
          <a:r>
            <a:rPr lang="bn-IN" dirty="0" smtClean="0">
              <a:latin typeface="NikoshBAN" pitchFamily="2" charset="0"/>
              <a:cs typeface="NikoshBAN" pitchFamily="2" charset="0"/>
            </a:rPr>
            <a:t>একমুখী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FC8742CC-3327-4265-ABF8-1E6B1193E153}" type="parTrans" cxnId="{1EB9FAD0-78B9-4010-ABC7-ADAF3C21AE91}">
      <dgm:prSet/>
      <dgm:spPr/>
      <dgm:t>
        <a:bodyPr/>
        <a:lstStyle/>
        <a:p>
          <a:endParaRPr lang="en-US"/>
        </a:p>
      </dgm:t>
    </dgm:pt>
    <dgm:pt modelId="{45690829-9E59-4A36-AFEA-0E8AC0703F17}" type="sibTrans" cxnId="{1EB9FAD0-78B9-4010-ABC7-ADAF3C21AE91}">
      <dgm:prSet/>
      <dgm:spPr/>
      <dgm:t>
        <a:bodyPr/>
        <a:lstStyle/>
        <a:p>
          <a:endParaRPr lang="en-US"/>
        </a:p>
      </dgm:t>
    </dgm:pt>
    <dgm:pt modelId="{15CD3D04-CBC3-48F1-98EE-731FDC7F21DC}" type="pres">
      <dgm:prSet presAssocID="{AD1847DB-FEDE-4D69-BD84-E5A2537F66D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A69F83E-9028-4128-AFFA-CF05CEA2E59E}" type="pres">
      <dgm:prSet presAssocID="{EF2636C3-577B-4B97-B47E-BDDE34CFF56B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31100B-BAB1-4CAF-9DFB-827750BC40C5}" type="pres">
      <dgm:prSet presAssocID="{9977C8FB-D0BD-4471-884B-79F402860608}" presName="sibTrans" presStyleLbl="sibTrans2D1" presStyleIdx="0" presStyleCnt="3"/>
      <dgm:spPr/>
      <dgm:t>
        <a:bodyPr/>
        <a:lstStyle/>
        <a:p>
          <a:endParaRPr lang="en-US"/>
        </a:p>
      </dgm:t>
    </dgm:pt>
    <dgm:pt modelId="{1721A87F-34C1-406B-BDFA-46A9E0C89FE8}" type="pres">
      <dgm:prSet presAssocID="{9977C8FB-D0BD-4471-884B-79F402860608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F56C4799-1D09-4006-AD29-BAE8178D7FEF}" type="pres">
      <dgm:prSet presAssocID="{33DA1E14-8A4A-459D-837D-50442F79191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AD7FCC-10B5-41C5-9747-6C9DE42C680F}" type="pres">
      <dgm:prSet presAssocID="{3F68DB3B-F016-4000-893D-DE9A034604A5}" presName="sibTrans" presStyleLbl="sibTrans2D1" presStyleIdx="1" presStyleCnt="3"/>
      <dgm:spPr/>
      <dgm:t>
        <a:bodyPr/>
        <a:lstStyle/>
        <a:p>
          <a:endParaRPr lang="en-US"/>
        </a:p>
      </dgm:t>
    </dgm:pt>
    <dgm:pt modelId="{23FF0340-E104-41F3-8A71-EB96E111F567}" type="pres">
      <dgm:prSet presAssocID="{3F68DB3B-F016-4000-893D-DE9A034604A5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52F60A69-4241-4011-9135-9D7A590A1E54}" type="pres">
      <dgm:prSet presAssocID="{65F6E3DF-2F63-4C3B-8F8B-B44166EF602E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4D6D05-3B4A-44B1-8C2C-B3B62405195C}" type="pres">
      <dgm:prSet presAssocID="{45690829-9E59-4A36-AFEA-0E8AC0703F17}" presName="sibTrans" presStyleLbl="sibTrans2D1" presStyleIdx="2" presStyleCnt="3"/>
      <dgm:spPr/>
      <dgm:t>
        <a:bodyPr/>
        <a:lstStyle/>
        <a:p>
          <a:endParaRPr lang="en-US"/>
        </a:p>
      </dgm:t>
    </dgm:pt>
    <dgm:pt modelId="{4EFA1DD6-108C-4918-8778-2531713A1E9B}" type="pres">
      <dgm:prSet presAssocID="{45690829-9E59-4A36-AFEA-0E8AC0703F17}" presName="connectorText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75F7444A-C52A-4069-9937-DA6C1E8700E0}" srcId="{AD1847DB-FEDE-4D69-BD84-E5A2537F66D4}" destId="{33DA1E14-8A4A-459D-837D-50442F791912}" srcOrd="1" destOrd="0" parTransId="{1EEE42B2-7D94-426D-913A-24A9F1949E02}" sibTransId="{3F68DB3B-F016-4000-893D-DE9A034604A5}"/>
    <dgm:cxn modelId="{63739B6B-7CAB-4074-95CC-C2DECC38A8DF}" type="presOf" srcId="{65F6E3DF-2F63-4C3B-8F8B-B44166EF602E}" destId="{52F60A69-4241-4011-9135-9D7A590A1E54}" srcOrd="0" destOrd="0" presId="urn:microsoft.com/office/officeart/2005/8/layout/cycle7"/>
    <dgm:cxn modelId="{8E4C3B46-E6D0-4453-8C18-9A46C8654DB6}" type="presOf" srcId="{9977C8FB-D0BD-4471-884B-79F402860608}" destId="{A531100B-BAB1-4CAF-9DFB-827750BC40C5}" srcOrd="0" destOrd="0" presId="urn:microsoft.com/office/officeart/2005/8/layout/cycle7"/>
    <dgm:cxn modelId="{D5680BA2-1A33-4E31-B4BE-844FFDE0AC69}" type="presOf" srcId="{AD1847DB-FEDE-4D69-BD84-E5A2537F66D4}" destId="{15CD3D04-CBC3-48F1-98EE-731FDC7F21DC}" srcOrd="0" destOrd="0" presId="urn:microsoft.com/office/officeart/2005/8/layout/cycle7"/>
    <dgm:cxn modelId="{8C538F11-09C7-495E-8409-142B67F5620E}" type="presOf" srcId="{45690829-9E59-4A36-AFEA-0E8AC0703F17}" destId="{4EFA1DD6-108C-4918-8778-2531713A1E9B}" srcOrd="1" destOrd="0" presId="urn:microsoft.com/office/officeart/2005/8/layout/cycle7"/>
    <dgm:cxn modelId="{6A695006-171D-4C7B-AFC7-3CDC6C3C326F}" srcId="{AD1847DB-FEDE-4D69-BD84-E5A2537F66D4}" destId="{EF2636C3-577B-4B97-B47E-BDDE34CFF56B}" srcOrd="0" destOrd="0" parTransId="{300341D8-833E-4765-9F03-A82D7CCF9CFC}" sibTransId="{9977C8FB-D0BD-4471-884B-79F402860608}"/>
    <dgm:cxn modelId="{1EB9FAD0-78B9-4010-ABC7-ADAF3C21AE91}" srcId="{AD1847DB-FEDE-4D69-BD84-E5A2537F66D4}" destId="{65F6E3DF-2F63-4C3B-8F8B-B44166EF602E}" srcOrd="2" destOrd="0" parTransId="{FC8742CC-3327-4265-ABF8-1E6B1193E153}" sibTransId="{45690829-9E59-4A36-AFEA-0E8AC0703F17}"/>
    <dgm:cxn modelId="{3D357AD1-1C9D-42BB-BEBF-BFE4E9AB0571}" type="presOf" srcId="{3F68DB3B-F016-4000-893D-DE9A034604A5}" destId="{23FF0340-E104-41F3-8A71-EB96E111F567}" srcOrd="1" destOrd="0" presId="urn:microsoft.com/office/officeart/2005/8/layout/cycle7"/>
    <dgm:cxn modelId="{1E7F3B89-BF2D-4605-BE42-5602C655A2E3}" type="presOf" srcId="{EF2636C3-577B-4B97-B47E-BDDE34CFF56B}" destId="{9A69F83E-9028-4128-AFFA-CF05CEA2E59E}" srcOrd="0" destOrd="0" presId="urn:microsoft.com/office/officeart/2005/8/layout/cycle7"/>
    <dgm:cxn modelId="{A2302D57-143E-432D-8198-B3A74183DCB5}" type="presOf" srcId="{33DA1E14-8A4A-459D-837D-50442F791912}" destId="{F56C4799-1D09-4006-AD29-BAE8178D7FEF}" srcOrd="0" destOrd="0" presId="urn:microsoft.com/office/officeart/2005/8/layout/cycle7"/>
    <dgm:cxn modelId="{AB50ED83-C85A-4530-9AE9-D27694D1DB78}" type="presOf" srcId="{3F68DB3B-F016-4000-893D-DE9A034604A5}" destId="{C0AD7FCC-10B5-41C5-9747-6C9DE42C680F}" srcOrd="0" destOrd="0" presId="urn:microsoft.com/office/officeart/2005/8/layout/cycle7"/>
    <dgm:cxn modelId="{0ED6AD5B-21E0-4611-9332-139D13A33A9B}" type="presOf" srcId="{9977C8FB-D0BD-4471-884B-79F402860608}" destId="{1721A87F-34C1-406B-BDFA-46A9E0C89FE8}" srcOrd="1" destOrd="0" presId="urn:microsoft.com/office/officeart/2005/8/layout/cycle7"/>
    <dgm:cxn modelId="{A639E1EE-84CD-47D0-A2A7-CEF6454E5C84}" type="presOf" srcId="{45690829-9E59-4A36-AFEA-0E8AC0703F17}" destId="{424D6D05-3B4A-44B1-8C2C-B3B62405195C}" srcOrd="0" destOrd="0" presId="urn:microsoft.com/office/officeart/2005/8/layout/cycle7"/>
    <dgm:cxn modelId="{90219410-1501-4658-A050-4277908C7424}" type="presParOf" srcId="{15CD3D04-CBC3-48F1-98EE-731FDC7F21DC}" destId="{9A69F83E-9028-4128-AFFA-CF05CEA2E59E}" srcOrd="0" destOrd="0" presId="urn:microsoft.com/office/officeart/2005/8/layout/cycle7"/>
    <dgm:cxn modelId="{49CC2791-A804-407B-86F7-1845DD4B92A3}" type="presParOf" srcId="{15CD3D04-CBC3-48F1-98EE-731FDC7F21DC}" destId="{A531100B-BAB1-4CAF-9DFB-827750BC40C5}" srcOrd="1" destOrd="0" presId="urn:microsoft.com/office/officeart/2005/8/layout/cycle7"/>
    <dgm:cxn modelId="{49D5C3AF-B0E7-43DD-9D42-1F7E51AB5C49}" type="presParOf" srcId="{A531100B-BAB1-4CAF-9DFB-827750BC40C5}" destId="{1721A87F-34C1-406B-BDFA-46A9E0C89FE8}" srcOrd="0" destOrd="0" presId="urn:microsoft.com/office/officeart/2005/8/layout/cycle7"/>
    <dgm:cxn modelId="{515D6F34-6B7B-4A5F-B3D3-60DB0C73D444}" type="presParOf" srcId="{15CD3D04-CBC3-48F1-98EE-731FDC7F21DC}" destId="{F56C4799-1D09-4006-AD29-BAE8178D7FEF}" srcOrd="2" destOrd="0" presId="urn:microsoft.com/office/officeart/2005/8/layout/cycle7"/>
    <dgm:cxn modelId="{EE4E9C7D-BAD6-47E8-868B-81F40315E10F}" type="presParOf" srcId="{15CD3D04-CBC3-48F1-98EE-731FDC7F21DC}" destId="{C0AD7FCC-10B5-41C5-9747-6C9DE42C680F}" srcOrd="3" destOrd="0" presId="urn:microsoft.com/office/officeart/2005/8/layout/cycle7"/>
    <dgm:cxn modelId="{C2A115EE-B086-42B6-AC18-7B5B1A49135A}" type="presParOf" srcId="{C0AD7FCC-10B5-41C5-9747-6C9DE42C680F}" destId="{23FF0340-E104-41F3-8A71-EB96E111F567}" srcOrd="0" destOrd="0" presId="urn:microsoft.com/office/officeart/2005/8/layout/cycle7"/>
    <dgm:cxn modelId="{0FEBF992-E3FE-4079-AD61-A4C72AE45193}" type="presParOf" srcId="{15CD3D04-CBC3-48F1-98EE-731FDC7F21DC}" destId="{52F60A69-4241-4011-9135-9D7A590A1E54}" srcOrd="4" destOrd="0" presId="urn:microsoft.com/office/officeart/2005/8/layout/cycle7"/>
    <dgm:cxn modelId="{DA09D441-28B5-4DAC-B72E-5B9F1843A4AB}" type="presParOf" srcId="{15CD3D04-CBC3-48F1-98EE-731FDC7F21DC}" destId="{424D6D05-3B4A-44B1-8C2C-B3B62405195C}" srcOrd="5" destOrd="0" presId="urn:microsoft.com/office/officeart/2005/8/layout/cycle7"/>
    <dgm:cxn modelId="{034A1F76-7BD5-4257-9B43-603A3CFAC6C1}" type="presParOf" srcId="{424D6D05-3B4A-44B1-8C2C-B3B62405195C}" destId="{4EFA1DD6-108C-4918-8778-2531713A1E9B}" srcOrd="0" destOrd="0" presId="urn:microsoft.com/office/officeart/2005/8/layout/cycle7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pink-certificate-template-printable-word-doc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" y="138112"/>
            <a:ext cx="9001125" cy="6581775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981200" y="990600"/>
            <a:ext cx="5715000" cy="4876798"/>
            <a:chOff x="1981200" y="990600"/>
            <a:chExt cx="5715000" cy="4876798"/>
          </a:xfrm>
        </p:grpSpPr>
        <p:sp>
          <p:nvSpPr>
            <p:cNvPr id="11" name="TextBox 10"/>
            <p:cNvSpPr txBox="1"/>
            <p:nvPr/>
          </p:nvSpPr>
          <p:spPr>
            <a:xfrm>
              <a:off x="1981200" y="990600"/>
              <a:ext cx="5715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6000" dirty="0" smtClean="0">
                  <a:latin typeface="NikoshBAN" pitchFamily="2" charset="0"/>
                  <a:cs typeface="NikoshBAN" pitchFamily="2" charset="0"/>
                </a:rPr>
                <a:t>স্বাগতম</a:t>
              </a:r>
              <a:endParaRPr lang="en-US" sz="6000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12" name="Picture 11" descr="indexggghh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48000" y="2133600"/>
              <a:ext cx="3717203" cy="373379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nk-certificate-template-printable-word-doc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" y="138112"/>
            <a:ext cx="9001125" cy="65817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57400" y="838200"/>
            <a:ext cx="5105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pc="50" dirty="0" err="1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যোগাযোগের</a:t>
            </a:r>
            <a:r>
              <a:rPr lang="en-US" sz="4400" spc="50" dirty="0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spc="50" dirty="0" err="1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প্রকারভেদ</a:t>
            </a:r>
            <a:r>
              <a:rPr lang="en-US" sz="4400" spc="50" dirty="0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…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1524000" y="1905000"/>
          <a:ext cx="6096000" cy="355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nk-certificate-template-printable-word-doc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" y="138112"/>
            <a:ext cx="9001125" cy="65817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28800" y="533400"/>
            <a:ext cx="518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একমুখী যোগাযোগ বা ব্রডকাস্ট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62000" y="1219200"/>
            <a:ext cx="3200400" cy="2482489"/>
            <a:chOff x="533400" y="1255776"/>
            <a:chExt cx="3200400" cy="2482489"/>
          </a:xfrm>
        </p:grpSpPr>
        <p:pic>
          <p:nvPicPr>
            <p:cNvPr id="5" name="Picture 4" descr="imagesrr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3400" y="1255776"/>
              <a:ext cx="3200400" cy="179222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990600" y="3276600"/>
              <a:ext cx="2362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2400" dirty="0" smtClean="0">
                  <a:latin typeface="NikoshBAN" pitchFamily="2" charset="0"/>
                  <a:cs typeface="NikoshBAN" pitchFamily="2" charset="0"/>
                </a:rPr>
                <a:t>রেডিও শুনা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495800" y="1219200"/>
            <a:ext cx="3162300" cy="2308753"/>
            <a:chOff x="4114800" y="1277112"/>
            <a:chExt cx="3162300" cy="2308753"/>
          </a:xfrm>
        </p:grpSpPr>
        <p:pic>
          <p:nvPicPr>
            <p:cNvPr id="6" name="Picture 5" descr="imagesrrt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14800" y="1277112"/>
              <a:ext cx="3162300" cy="1770888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4495800" y="3124200"/>
              <a:ext cx="2514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2400" dirty="0" smtClean="0">
                  <a:latin typeface="NikoshBAN" pitchFamily="2" charset="0"/>
                  <a:cs typeface="NikoshBAN" pitchFamily="2" charset="0"/>
                </a:rPr>
                <a:t>টেলিভিশন দেখা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981200" y="3733800"/>
            <a:ext cx="4495800" cy="2438400"/>
            <a:chOff x="1981200" y="3733800"/>
            <a:chExt cx="4635260" cy="2993886"/>
          </a:xfrm>
        </p:grpSpPr>
        <p:pic>
          <p:nvPicPr>
            <p:cNvPr id="7" name="Picture 6" descr="indexeeef.jp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81200" y="3733800"/>
              <a:ext cx="4635260" cy="2324941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2438400" y="6019800"/>
              <a:ext cx="35814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4000" dirty="0" smtClean="0">
                  <a:latin typeface="NikoshBAN" pitchFamily="2" charset="0"/>
                  <a:cs typeface="NikoshBAN" pitchFamily="2" charset="0"/>
                </a:rPr>
                <a:t>    </a:t>
              </a:r>
              <a:r>
                <a:rPr lang="bn-IN" sz="2400" dirty="0" smtClean="0">
                  <a:latin typeface="NikoshBAN" pitchFamily="2" charset="0"/>
                  <a:cs typeface="NikoshBAN" pitchFamily="2" charset="0"/>
                </a:rPr>
                <a:t>পত্রিকা পড়া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nk-certificate-template-printable-word-doc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" y="138112"/>
            <a:ext cx="9001125" cy="65817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52600" y="304800"/>
            <a:ext cx="5943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600" dirty="0" smtClean="0"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76400" y="1371600"/>
            <a:ext cx="556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প্রথমে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 জোড়ায়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বিভক্ত হবে</a:t>
            </a:r>
            <a:endParaRPr lang="bn-BD" sz="2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indexert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4200" y="1905000"/>
            <a:ext cx="2895600" cy="24513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4343400"/>
            <a:ext cx="7772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তোমার বিদ্যালয়ের বার্ষিক ক্রীড়া প্রতিযোগীতার সংবাদ প্রচারে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একমুখী যোগাযোগের কোন কোন মাধ্যম ব্যবহার করতে পার?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nk-certificate-template-printable-word-doc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" y="138112"/>
            <a:ext cx="9001125" cy="65817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00200" y="762000"/>
            <a:ext cx="541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800" dirty="0" smtClean="0">
                <a:latin typeface="NikoshBAN" pitchFamily="2" charset="0"/>
                <a:cs typeface="NikoshBAN" pitchFamily="2" charset="0"/>
              </a:rPr>
              <a:t>দ্বিমুখী যোগাযোগ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609600" y="1981712"/>
            <a:ext cx="3886200" cy="2594753"/>
            <a:chOff x="609600" y="1981712"/>
            <a:chExt cx="3886200" cy="2594753"/>
          </a:xfrm>
        </p:grpSpPr>
        <p:pic>
          <p:nvPicPr>
            <p:cNvPr id="4" name="Picture 3" descr="imagesghjj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9600" y="1981712"/>
              <a:ext cx="3886200" cy="2224425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762000" y="4114800"/>
              <a:ext cx="304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2400" dirty="0" smtClean="0">
                  <a:latin typeface="NikoshBAN" pitchFamily="2" charset="0"/>
                  <a:cs typeface="NikoshBAN" pitchFamily="2" charset="0"/>
                </a:rPr>
                <a:t>       মোবাইল ফোন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724400" y="2133600"/>
            <a:ext cx="3505200" cy="2671465"/>
            <a:chOff x="4724400" y="2133600"/>
            <a:chExt cx="3505200" cy="2671465"/>
          </a:xfrm>
        </p:grpSpPr>
        <p:pic>
          <p:nvPicPr>
            <p:cNvPr id="5" name="Picture 4" descr="Screenshot_1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24400" y="2133600"/>
              <a:ext cx="3505200" cy="205740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029200" y="4343400"/>
              <a:ext cx="2895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2400" dirty="0" smtClean="0">
                  <a:latin typeface="NikoshBAN" pitchFamily="2" charset="0"/>
                  <a:cs typeface="NikoshBAN" pitchFamily="2" charset="0"/>
                </a:rPr>
                <a:t>ই-মেইল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nk-certificate-template-printable-word-doc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" y="138112"/>
            <a:ext cx="9001125" cy="65817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0" y="762000"/>
            <a:ext cx="64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একই সাথে একমুখী ও দ্বিমুখী যোগাযোগ</a:t>
            </a:r>
            <a:endParaRPr lang="en-US" sz="40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838200" y="2133600"/>
            <a:ext cx="3774831" cy="2870775"/>
            <a:chOff x="838200" y="2133600"/>
            <a:chExt cx="3774831" cy="2870775"/>
          </a:xfrm>
        </p:grpSpPr>
        <p:pic>
          <p:nvPicPr>
            <p:cNvPr id="4" name="Picture 3" descr="imagesrtyy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8200" y="2133600"/>
              <a:ext cx="3774831" cy="213360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066800" y="4419600"/>
              <a:ext cx="3352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3200" dirty="0" smtClean="0">
                  <a:latin typeface="NikoshBAN" pitchFamily="2" charset="0"/>
                  <a:cs typeface="NikoshBAN" pitchFamily="2" charset="0"/>
                </a:rPr>
                <a:t>ভিডিও কনফারেন্স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029200" y="2133600"/>
            <a:ext cx="3026464" cy="2885420"/>
            <a:chOff x="5029200" y="2133600"/>
            <a:chExt cx="3026464" cy="2885420"/>
          </a:xfrm>
        </p:grpSpPr>
        <p:pic>
          <p:nvPicPr>
            <p:cNvPr id="5" name="Picture 4" descr="indexdfvb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29200" y="2133600"/>
              <a:ext cx="3026464" cy="2032370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5257800" y="4495800"/>
              <a:ext cx="2514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2800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সামাজিক যোগাযোগ</a:t>
              </a:r>
              <a:endParaRPr lang="en-US" sz="2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nk-certificate-template-printable-word-doc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001125" cy="65817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05000" y="685800"/>
            <a:ext cx="5029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400" dirty="0" smtClean="0">
                <a:latin typeface="NikoshBAN" pitchFamily="2" charset="0"/>
                <a:cs typeface="NikoshBAN" pitchFamily="2" charset="0"/>
              </a:rPr>
              <a:t>দলীয় কাজ বা (বিতর্ক)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81200" y="1600200"/>
            <a:ext cx="48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33600" y="1752600"/>
            <a:ext cx="48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86000" y="1524000"/>
            <a:ext cx="48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905000" y="1447800"/>
            <a:ext cx="464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প্রথমে শিক্ষার্থীরা 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দুইটি দলে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বিভক্ত হবে</a:t>
            </a:r>
            <a:endParaRPr lang="bn-BD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43000" y="2438400"/>
            <a:ext cx="1752600" cy="707886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4000" dirty="0" smtClean="0">
                <a:latin typeface="NikoshBAN" pitchFamily="2" charset="0"/>
                <a:cs typeface="NikoshBAN" pitchFamily="2" charset="0"/>
              </a:rPr>
              <a:t> পক্ষ দল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53000" y="2362201"/>
            <a:ext cx="2438400" cy="70788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4000" dirty="0" smtClean="0">
                <a:latin typeface="NikoshBAN" pitchFamily="2" charset="0"/>
                <a:cs typeface="NikoshBAN" pitchFamily="2" charset="0"/>
              </a:rPr>
              <a:t>   বিপক্ষ দল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28800" y="3276600"/>
            <a:ext cx="4419600" cy="707886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বিতর্কের বিষয়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19200" y="4191001"/>
            <a:ext cx="6781800" cy="1323439"/>
          </a:xfrm>
          <a:prstGeom prst="rect">
            <a:avLst/>
          </a:prstGeom>
          <a:noFill/>
          <a:ln>
            <a:solidFill>
              <a:srgbClr val="FF0000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সত্যিকারের খবরের কাগজ ও অনলাইন খবরের কাগজ অপেক্ষা উত্তম।</a:t>
            </a:r>
            <a:endParaRPr lang="en-US" dirty="0">
              <a:solidFill>
                <a:srgbClr val="C00000"/>
              </a:solidFill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nk-certificate-template-printable-word-doc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" y="138112"/>
            <a:ext cx="9001125" cy="65817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47800" y="2743200"/>
            <a:ext cx="6553200" cy="286232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endParaRPr lang="bn-IN" sz="3600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§"/>
            </a:pP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তুমি কীভাবে যোগাযোগের প্রকারভেদ করবে?</a:t>
            </a:r>
            <a:endParaRPr lang="bn-IN" sz="3600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§"/>
            </a:pP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তুমি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ক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ী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 ক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ী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 দ্বিমুখী যোগাযোগ করে থাক? ক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ী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ভাবে কর? উপস্থাপন কর।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4600" y="685800"/>
            <a:ext cx="381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5400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nk-certificate-template-printable-word-doc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" y="138112"/>
            <a:ext cx="9001125" cy="65817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838200"/>
            <a:ext cx="5715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7200" dirty="0" smtClean="0">
                <a:latin typeface="NikoshBAN" pitchFamily="2" charset="0"/>
                <a:cs typeface="NikoshBAN" pitchFamily="2" charset="0"/>
              </a:rPr>
              <a:t>প্রশ্নোত্তর পর্ব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90600" y="4495800"/>
            <a:ext cx="6934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তোমাদের কোনো প্রশ্ন থাকলে বলতে পারো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indexfggh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801" y="1780238"/>
            <a:ext cx="2057399" cy="27822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nk-certificate-template-printable-word-doc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" y="138112"/>
            <a:ext cx="9001125" cy="65817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57400" y="762000"/>
            <a:ext cx="45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800" dirty="0" smtClean="0"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4267200"/>
            <a:ext cx="762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তোমার পরিবারের সদস্যরা যোগাযোগের জন্য 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ী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ী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আইসিটি ব্যবহার করে? 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ী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ভাবে করে? এরমধ্যে কোনগুলো একমুখী এবং কোনগুলো দ্বিমুখী যোগাযোগ?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dd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1905000"/>
            <a:ext cx="5008228" cy="2057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nk-certificate-template-printable-word-doc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" y="138112"/>
            <a:ext cx="9001125" cy="65817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00200" y="457200"/>
            <a:ext cx="5257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115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15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thank-you_RjNUzqXoccccc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400" y="2133600"/>
            <a:ext cx="2895600" cy="3860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nk-certificate-template-printable-word-doc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"/>
            <a:ext cx="9001125" cy="65817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19200" y="1295400"/>
            <a:ext cx="571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শিক্ষক পরিচিতি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752600" y="2209800"/>
            <a:ext cx="4648200" cy="4043303"/>
            <a:chOff x="1752600" y="2209800"/>
            <a:chExt cx="4648200" cy="4043303"/>
          </a:xfrm>
        </p:grpSpPr>
        <p:pic>
          <p:nvPicPr>
            <p:cNvPr id="4" name="Picture 3" descr="G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52800" y="2209800"/>
              <a:ext cx="1618052" cy="1715249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1752600" y="4191000"/>
              <a:ext cx="4648200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bn-IN" sz="2800" b="1" dirty="0" smtClean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NikoshBAN" pitchFamily="2" charset="0"/>
                  <a:cs typeface="NikoshBAN" pitchFamily="2" charset="0"/>
                </a:rPr>
                <a:t>মোঃ মুকছার হোসেন</a:t>
              </a:r>
              <a:endParaRPr lang="en-US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endParaRPr>
            </a:p>
            <a:p>
              <a:pPr algn="ctr">
                <a:defRPr/>
              </a:pPr>
              <a:r>
                <a:rPr lang="bn-IN" sz="2400" b="1" dirty="0" smtClean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NikoshBAN" pitchFamily="2" charset="0"/>
                  <a:cs typeface="NikoshBAN" pitchFamily="2" charset="0"/>
                </a:rPr>
                <a:t>সহকারী শিক্ষক </a:t>
              </a:r>
              <a:r>
                <a:rPr lang="en-US" sz="2400" b="1" dirty="0" err="1" smtClean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NikoshBAN" pitchFamily="2" charset="0"/>
                  <a:cs typeface="NikoshBAN" pitchFamily="2" charset="0"/>
                </a:rPr>
                <a:t>আইসিটি</a:t>
              </a:r>
              <a:r>
                <a:rPr lang="en-US" sz="2400" b="1" dirty="0" smtClean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dirty="0" err="1" smtClean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NikoshBAN" pitchFamily="2" charset="0"/>
                  <a:cs typeface="NikoshBAN" pitchFamily="2" charset="0"/>
                </a:rPr>
                <a:t>শিক্ষক</a:t>
              </a:r>
              <a:endParaRPr lang="en-US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endParaRPr>
            </a:p>
            <a:p>
              <a:pPr algn="ctr">
                <a:defRPr/>
              </a:pPr>
              <a:r>
                <a:rPr lang="bn-IN" sz="2000" b="1" dirty="0" smtClean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NikoshBAN" pitchFamily="2" charset="0"/>
                  <a:cs typeface="NikoshBAN" pitchFamily="2" charset="0"/>
                </a:rPr>
                <a:t>পোড়াহাটি </a:t>
              </a:r>
              <a:r>
                <a:rPr lang="en-US" sz="2000" b="1" dirty="0" err="1" smtClean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NikoshBAN" pitchFamily="2" charset="0"/>
                  <a:cs typeface="NikoshBAN" pitchFamily="2" charset="0"/>
                </a:rPr>
                <a:t>মাধ্যমিক</a:t>
              </a:r>
              <a:r>
                <a:rPr lang="en-US" sz="2000" b="1" dirty="0" smtClean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000" b="1" dirty="0" err="1" smtClean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NikoshBAN" pitchFamily="2" charset="0"/>
                  <a:cs typeface="NikoshBAN" pitchFamily="2" charset="0"/>
                </a:rPr>
                <a:t>বিদ্যালয়</a:t>
              </a:r>
              <a:endParaRPr lang="bn-IN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endParaRPr>
            </a:p>
            <a:p>
              <a:pPr algn="ctr">
                <a:defRPr/>
              </a:pPr>
              <a:r>
                <a:rPr lang="bn-IN" sz="2000" b="1" dirty="0" smtClean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NikoshBAN" pitchFamily="2" charset="0"/>
                  <a:cs typeface="NikoshBAN" pitchFamily="2" charset="0"/>
                </a:rPr>
                <a:t>হরিণাকুন্ডু-ঝিনাইদহ</a:t>
              </a:r>
              <a:endParaRPr lang="en-US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endParaRPr>
            </a:p>
            <a:p>
              <a:pPr algn="ctr">
                <a:defRPr/>
              </a:pPr>
              <a:r>
                <a:rPr lang="en-US" b="1" dirty="0" smtClean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NikoshBAN" pitchFamily="2" charset="0"/>
                  <a:cs typeface="NikoshBAN" pitchFamily="2" charset="0"/>
                </a:rPr>
                <a:t>muqsar@gmail.com</a:t>
              </a:r>
            </a:p>
            <a:p>
              <a:pPr algn="ctr">
                <a:defRPr/>
              </a:pPr>
              <a:r>
                <a:rPr lang="en-US" b="1" dirty="0" smtClean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NikoshBAN" pitchFamily="2" charset="0"/>
                  <a:cs typeface="NikoshBAN" pitchFamily="2" charset="0"/>
                </a:rPr>
                <a:t>Mob: </a:t>
              </a:r>
              <a:r>
                <a:rPr lang="en-US" b="1" dirty="0" smtClean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01717409691</a:t>
              </a:r>
              <a:endParaRPr lang="en-US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nk-certificate-template-printable-word-doc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5" y="276225"/>
            <a:ext cx="9001125" cy="65817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0" y="1447800"/>
            <a:ext cx="487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276600" y="2438400"/>
            <a:ext cx="3657600" cy="3635834"/>
            <a:chOff x="3276600" y="2438400"/>
            <a:chExt cx="3657600" cy="3635834"/>
          </a:xfrm>
        </p:grpSpPr>
        <p:sp>
          <p:nvSpPr>
            <p:cNvPr id="4" name="TextBox 3"/>
            <p:cNvSpPr txBox="1"/>
            <p:nvPr/>
          </p:nvSpPr>
          <p:spPr>
            <a:xfrm>
              <a:off x="3276600" y="2438400"/>
              <a:ext cx="3657600" cy="1421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bn-BD" sz="2400" dirty="0" smtClean="0">
                  <a:latin typeface="Nikosh" pitchFamily="2" charset="0"/>
                  <a:cs typeface="Nikosh" pitchFamily="2" charset="0"/>
                </a:rPr>
                <a:t>তথ্য ও যোগাযোগ প্রযুক্তি</a:t>
              </a:r>
              <a:endParaRPr lang="en-US" sz="2400" dirty="0" smtClean="0">
                <a:latin typeface="Nikosh" pitchFamily="2" charset="0"/>
                <a:cs typeface="Nikosh" pitchFamily="2" charset="0"/>
              </a:endParaRPr>
            </a:p>
            <a:p>
              <a:pPr>
                <a:lnSpc>
                  <a:spcPct val="90000"/>
                </a:lnSpc>
              </a:pPr>
              <a:r>
                <a:rPr lang="bn-BD" sz="2400" dirty="0" smtClean="0">
                  <a:latin typeface="Nikosh" pitchFamily="2" charset="0"/>
                  <a:cs typeface="Nikosh" pitchFamily="2" charset="0"/>
                </a:rPr>
                <a:t>শ্রেণি</a:t>
              </a:r>
              <a:r>
                <a:rPr lang="en-US" sz="2400" dirty="0" smtClean="0">
                  <a:latin typeface="Nikosh" pitchFamily="2" charset="0"/>
                  <a:cs typeface="Nikosh" pitchFamily="2" charset="0"/>
                </a:rPr>
                <a:t>: অ</a:t>
              </a:r>
              <a:r>
                <a:rPr lang="bn-BD" sz="2400" dirty="0" smtClean="0">
                  <a:latin typeface="Nikosh" pitchFamily="2" charset="0"/>
                  <a:cs typeface="Nikosh" pitchFamily="2" charset="0"/>
                </a:rPr>
                <a:t>ষ্টম </a:t>
              </a:r>
              <a:r>
                <a:rPr lang="en-US" sz="2400" dirty="0" smtClean="0">
                  <a:latin typeface="Nikosh" pitchFamily="2" charset="0"/>
                  <a:cs typeface="Nikosh" pitchFamily="2" charset="0"/>
                </a:rPr>
                <a:t>  </a:t>
              </a:r>
              <a:r>
                <a:rPr lang="bn-IN" sz="2400" dirty="0" smtClean="0">
                  <a:latin typeface="Nikosh" pitchFamily="2" charset="0"/>
                  <a:cs typeface="Nikosh" pitchFamily="2" charset="0"/>
                </a:rPr>
                <a:t>বিষয় কোড  ১৫৪</a:t>
              </a:r>
              <a:endParaRPr lang="en-US" sz="2400" dirty="0" smtClean="0">
                <a:latin typeface="Nikosh" pitchFamily="2" charset="0"/>
                <a:cs typeface="Nikosh" pitchFamily="2" charset="0"/>
              </a:endParaRPr>
            </a:p>
            <a:p>
              <a:pPr>
                <a:lnSpc>
                  <a:spcPct val="90000"/>
                </a:lnSpc>
              </a:pPr>
              <a:r>
                <a:rPr lang="bn-BD" sz="2400" dirty="0" smtClean="0">
                  <a:latin typeface="Nikosh" pitchFamily="2" charset="0"/>
                  <a:cs typeface="Nikosh" pitchFamily="2" charset="0"/>
                </a:rPr>
                <a:t>অধ্যায়</a:t>
              </a:r>
              <a:r>
                <a:rPr lang="en-US" sz="2400" dirty="0" smtClean="0">
                  <a:latin typeface="Nikosh" pitchFamily="2" charset="0"/>
                  <a:cs typeface="Nikosh" pitchFamily="2" charset="0"/>
                </a:rPr>
                <a:t>: </a:t>
              </a:r>
              <a:r>
                <a:rPr lang="en-US" sz="2400" dirty="0" err="1" smtClean="0">
                  <a:latin typeface="Nikosh" pitchFamily="2" charset="0"/>
                  <a:cs typeface="Nikosh" pitchFamily="2" charset="0"/>
                </a:rPr>
                <a:t>প্রথম</a:t>
              </a:r>
              <a:endParaRPr lang="en-US" sz="2400" dirty="0" smtClean="0">
                <a:latin typeface="Nikosh" pitchFamily="2" charset="0"/>
                <a:cs typeface="Nikosh" pitchFamily="2" charset="0"/>
              </a:endParaRPr>
            </a:p>
            <a:p>
              <a:pPr>
                <a:lnSpc>
                  <a:spcPct val="90000"/>
                </a:lnSpc>
              </a:pPr>
              <a:r>
                <a:rPr lang="en-US" sz="2400" dirty="0" err="1" smtClean="0">
                  <a:latin typeface="Nikosh" pitchFamily="2" charset="0"/>
                  <a:cs typeface="Nikosh" pitchFamily="2" charset="0"/>
                </a:rPr>
                <a:t>পাঠ</a:t>
              </a:r>
              <a:r>
                <a:rPr lang="en-US" sz="2400" dirty="0" smtClean="0">
                  <a:latin typeface="Nikosh" pitchFamily="2" charset="0"/>
                  <a:cs typeface="Nikosh" pitchFamily="2" charset="0"/>
                </a:rPr>
                <a:t>: ৩</a:t>
              </a:r>
              <a:endParaRPr lang="bn-BD" sz="2400" dirty="0">
                <a:latin typeface="Nikosh" pitchFamily="2" charset="0"/>
                <a:cs typeface="Nikosh" pitchFamily="2" charset="0"/>
              </a:endParaRP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657600" y="3886200"/>
              <a:ext cx="1625061" cy="2188034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nk-certificate-template-printable-word-doc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3825"/>
            <a:ext cx="9001125" cy="65817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33600" y="838200"/>
            <a:ext cx="518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ছবিগুলো লক্ষ করি</a:t>
            </a:r>
            <a:endParaRPr lang="en-US" sz="4000" dirty="0">
              <a:solidFill>
                <a:schemeClr val="accent6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609600" y="1828800"/>
            <a:ext cx="3129643" cy="2228911"/>
            <a:chOff x="609600" y="1828800"/>
            <a:chExt cx="3129643" cy="2228911"/>
          </a:xfrm>
        </p:grpSpPr>
        <p:pic>
          <p:nvPicPr>
            <p:cNvPr id="4" name="Picture 3" descr="indexwee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9600" y="1828800"/>
              <a:ext cx="3129643" cy="175260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066800" y="3657601"/>
              <a:ext cx="2286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dirty="0" smtClean="0">
                  <a:latin typeface="NikoshBAN" pitchFamily="2" charset="0"/>
                  <a:cs typeface="NikoshBAN" pitchFamily="2" charset="0"/>
                </a:rPr>
                <a:t>লোকটি </a:t>
              </a:r>
              <a:r>
                <a:rPr lang="bn-IN" sz="2000" dirty="0" smtClean="0">
                  <a:latin typeface="NikoshBAN" pitchFamily="2" charset="0"/>
                  <a:cs typeface="NikoshBAN" pitchFamily="2" charset="0"/>
                </a:rPr>
                <a:t>কি করছে?</a:t>
              </a:r>
              <a:endParaRPr lang="en-US" sz="20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724400" y="1905000"/>
            <a:ext cx="2895600" cy="2138066"/>
            <a:chOff x="4724400" y="1905000"/>
            <a:chExt cx="2895600" cy="2138066"/>
          </a:xfrm>
        </p:grpSpPr>
        <p:pic>
          <p:nvPicPr>
            <p:cNvPr id="5" name="Picture 4" descr="images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24400" y="1905000"/>
              <a:ext cx="2857500" cy="1600200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5410200" y="3581401"/>
              <a:ext cx="2209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2400" dirty="0" smtClean="0">
                  <a:latin typeface="NikoshBAN" pitchFamily="2" charset="0"/>
                  <a:cs typeface="NikoshBAN" pitchFamily="2" charset="0"/>
                </a:rPr>
                <a:t>মেয়েটি কি করছে</a:t>
              </a:r>
              <a:r>
                <a:rPr lang="bn-IN" dirty="0" smtClean="0"/>
                <a:t>?</a:t>
              </a:r>
              <a:endParaRPr lang="en-US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762000" y="3962400"/>
            <a:ext cx="2619375" cy="2138066"/>
            <a:chOff x="762000" y="3962400"/>
            <a:chExt cx="2619375" cy="2138066"/>
          </a:xfrm>
        </p:grpSpPr>
        <p:pic>
          <p:nvPicPr>
            <p:cNvPr id="7" name="Picture 6" descr="indexww.jp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62000" y="3962400"/>
              <a:ext cx="2619375" cy="1743075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914400" y="5638801"/>
              <a:ext cx="2362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2400" dirty="0" smtClean="0">
                  <a:latin typeface="NikoshBAN" pitchFamily="2" charset="0"/>
                  <a:cs typeface="NikoshBAN" pitchFamily="2" charset="0"/>
                </a:rPr>
                <a:t>শিশুরা কি করছে?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257800" y="3962400"/>
            <a:ext cx="2209800" cy="2000310"/>
            <a:chOff x="5257800" y="3962400"/>
            <a:chExt cx="2209800" cy="2000310"/>
          </a:xfrm>
        </p:grpSpPr>
        <p:pic>
          <p:nvPicPr>
            <p:cNvPr id="8" name="Picture 7" descr="post-box-140cm-lifesize-cardboard-cutout-product-image.jp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791200" y="3962400"/>
              <a:ext cx="914400" cy="1604210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5257800" y="5562600"/>
              <a:ext cx="2209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2000" dirty="0" smtClean="0">
                  <a:latin typeface="NikoshBAN" pitchFamily="2" charset="0"/>
                  <a:cs typeface="NikoshBAN" pitchFamily="2" charset="0"/>
                </a:rPr>
                <a:t>এটা কি কাজে লাগে</a:t>
              </a:r>
              <a:r>
                <a:rPr lang="bn-IN" dirty="0" smtClean="0"/>
                <a:t>?</a:t>
              </a:r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nk-certificate-template-printable-word-doc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5" y="276225"/>
            <a:ext cx="9001125" cy="6581775"/>
          </a:xfrm>
          <a:prstGeom prst="rect">
            <a:avLst/>
          </a:prstGeom>
        </p:spPr>
      </p:pic>
      <p:pic>
        <p:nvPicPr>
          <p:cNvPr id="5" name="Picture 4" descr="Picture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3048000"/>
            <a:ext cx="5484410" cy="322900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57400" y="1676400"/>
            <a:ext cx="457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8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যোগাযোগ</a:t>
            </a:r>
            <a:endParaRPr lang="en-US" sz="88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33600" y="838199"/>
            <a:ext cx="487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আজকের আলোচ্য বিষয়...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nk-certificate-template-printable-word-doc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" y="138112"/>
            <a:ext cx="9001125" cy="65817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57400" y="762000"/>
            <a:ext cx="4114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000" dirty="0" smtClean="0"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28800" y="1676400"/>
            <a:ext cx="541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600" b="1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600" b="1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3600" b="1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3600" b="1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…</a:t>
            </a:r>
            <a:endParaRPr lang="en-US" sz="3600" b="1" dirty="0">
              <a:ln>
                <a:prstDash val="solid"/>
              </a:ln>
              <a:solidFill>
                <a:srgbClr val="00206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66800" y="2667000"/>
            <a:ext cx="7162800" cy="2677656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lvl="0">
              <a:buFont typeface="Wingdings" pitchFamily="2" charset="2"/>
              <a:buChar char="v"/>
            </a:pP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 যোগাযোগের মাধ্যম কি তা বলতে পারবে।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lvl="0">
              <a:buFont typeface="Wingdings" pitchFamily="2" charset="2"/>
              <a:buChar char="v"/>
            </a:pP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 একমুখী যোগাযোগ বা ব্রডকাস্ট পদ্ধতি উদাহরণসহ ব্যাখ্যা করতে পারবে।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 দ্বিমুখী যোগাযোগ পদ্ধতি উদাহরণসহ বর্ণনা করতে পারবে।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 একই সাথে একমূখী ও দ্বিমুখী যোগাযোগের মাধ্যম হিসেবে আইসিটির সুবিধা ব্যাখা করতে পারবে।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nk-certificate-template-printable-word-doc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" y="138112"/>
            <a:ext cx="9001125" cy="65817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0" y="838200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বাংলাদেশের মুক্তিযুদ্ধে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আইসিটি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-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র ভূমিকা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web-business-technology-lightttyhh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752600"/>
            <a:ext cx="2517648" cy="32674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81400" y="2286001"/>
            <a:ext cx="2514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১৯৭১ সালের ১৩ আগস্ট পঙ্কজ মল্লিক শুনিয়েছিলেন, আঘাত হানার সংকেত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indexert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8400" y="2286000"/>
            <a:ext cx="2057400" cy="206658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28800" y="5181600"/>
            <a:ext cx="541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09800" y="5257800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আমি তোমায় যত শুনিয়েছিলাম গান</a:t>
            </a:r>
            <a:endParaRPr lang="en-US" sz="3200" dirty="0">
              <a:solidFill>
                <a:schemeClr val="tx2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nk-certificate-template-printable-word-doc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" y="138112"/>
            <a:ext cx="9001125" cy="65817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57400" y="685800"/>
            <a:ext cx="5105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7200" dirty="0" smtClean="0">
                <a:latin typeface="NikoshBAN" pitchFamily="2" charset="0"/>
                <a:cs typeface="NikoshBAN" pitchFamily="2" charset="0"/>
              </a:rPr>
              <a:t>একক কাজ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imagesff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00" y="1752600"/>
            <a:ext cx="2667000" cy="2667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76400" y="4800600"/>
            <a:ext cx="5867400" cy="954107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সেই গানটি কে, কত তারিখে গানটি রেডিওতে গেয়েছিল? এবং গানটির মুল প্রতিপাদ্য কী ছিল?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nk-certificate-template-printable-word-doc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" y="138112"/>
            <a:ext cx="9001125" cy="6581775"/>
          </a:xfrm>
          <a:prstGeom prst="rect">
            <a:avLst/>
          </a:prstGeom>
        </p:spPr>
      </p:pic>
      <p:graphicFrame>
        <p:nvGraphicFramePr>
          <p:cNvPr id="3" name="Diagram 2"/>
          <p:cNvGraphicFramePr/>
          <p:nvPr/>
        </p:nvGraphicFramePr>
        <p:xfrm>
          <a:off x="1524000" y="1397000"/>
          <a:ext cx="5562600" cy="332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828800" y="5029200"/>
            <a:ext cx="533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981200" y="5181600"/>
            <a:ext cx="533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এর মাধ্যমে তথ্য আদান-প্রদান করা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767858E-FAC1-4CD3-A29D-8923265187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graphicEl>
                                              <a:dgm id="{C767858E-FAC1-4CD3-A29D-8923265187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C9F1C97-D033-4468-A2CA-A14C042DBF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graphicEl>
                                              <a:dgm id="{0C9F1C97-D033-4468-A2CA-A14C042DBF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0836A70-9B58-486B-AD6F-9F98214976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graphicEl>
                                              <a:dgm id="{90836A70-9B58-486B-AD6F-9F98214976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FEA343D-BCE4-4F68-AA88-A2646184B5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graphicEl>
                                              <a:dgm id="{0FEA343D-BCE4-4F68-AA88-A2646184B5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94C3FC8-3B90-4010-A58F-32CB2621B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graphicEl>
                                              <a:dgm id="{A94C3FC8-3B90-4010-A58F-32CB2621B8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8213EF8-05D3-4CA4-8556-05481DBB79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graphicEl>
                                              <a:dgm id="{08213EF8-05D3-4CA4-8556-05481DBB79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74B8C75-1A1E-4403-B1B0-8CD96A0832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3">
                                            <p:graphicEl>
                                              <a:dgm id="{174B8C75-1A1E-4403-B1B0-8CD96A0832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0DF053E-09DB-4C5C-A927-C74CC7AC42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3">
                                            <p:graphicEl>
                                              <a:dgm id="{A0DF053E-09DB-4C5C-A927-C74CC7AC42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CBE00D9-3815-4BF8-B3D7-625F940BBA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3">
                                            <p:graphicEl>
                                              <a:dgm id="{9CBE00D9-3815-4BF8-B3D7-625F940BBA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611</TotalTime>
  <Words>311</Words>
  <Application>Microsoft Office PowerPoint</Application>
  <PresentationFormat>On-screen Show (4:3)</PresentationFormat>
  <Paragraphs>69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57</cp:revision>
  <dcterms:created xsi:type="dcterms:W3CDTF">2006-08-16T00:00:00Z</dcterms:created>
  <dcterms:modified xsi:type="dcterms:W3CDTF">2019-04-08T06:10:32Z</dcterms:modified>
</cp:coreProperties>
</file>